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BF3BB4-30F1-4B94-A626-36A80D8C8D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C06046-20C5-3DE7-DFAD-74AADB4A9F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B7F6DA-A24A-5FEE-78EA-148CDF0E1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4E88EA-B4BC-70DF-CBF9-D35628F7A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F72AB1-1DA4-DF45-BFE2-967678C11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4246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0511-1B0F-DF8B-1D30-0943D8DB8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43AD52-71B5-B9AE-F9CF-BA0554A0D8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7165B1-5B8B-6039-2F1C-8C6554A78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8D432C-83BD-5817-B52E-D446F2FB4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A19352-A6F7-9F4B-A39B-F6F000207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721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FA9CFE9-A0F6-7EF7-C00A-23FD8DB47E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2805EE-5FCA-AC90-2309-249A34AD4D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6B45D2-9433-6656-FE01-66B5C52C1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72FC2F-A56A-335E-1411-B38DC80D3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C33E95-ED2E-63A7-61A4-2AD6D1E23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9850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01590F-5150-7092-008D-2ECC60AD0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30B393-3ABA-FF15-BE61-24F7F7411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B7C36D-77E4-4100-4BDE-F75939D71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2A10EF-5F9E-0098-9D9B-BE9D90BC0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78BEDE-C55E-564D-098F-11974936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833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42537-5FAE-BB73-9D6D-6E8811537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F4253F-318E-A273-39AC-043F7F094D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1E4010-7FD9-F3DE-E3FB-8E77338E0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E0D6F0-9F8B-0368-59C3-4E8CF776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C173B6-F968-798E-013D-4D79F86DF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841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74B380-122D-562F-FDFF-B808ED6CE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308981-2DAC-006F-740C-3AA140F919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49DF8AA-C7B9-2BF0-5EF5-106DD0463E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55900F-36AC-2281-B949-B40029E71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49AB7B-A114-1D6A-DCF2-AEE9F8833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FC0409-7177-C227-6D73-F2646233D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03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04B908-A09D-8CC0-0156-CFD76EB6E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0ABF09-5CF7-C919-09EF-730DF2DDF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C3179B2-7D5D-AAE3-28FC-4D80D7F04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793C476-268D-0BE7-1239-7BC92E5D22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5843A1F-4040-C65C-392B-F3C273EB1A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E1C37CD-29E5-2D4A-6508-991F862BA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FB0B7E-44CE-6964-283B-2BE2FC933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C2D0BF8-A574-DE13-86FE-B5B8DEB9E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1846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60D91-2A60-F006-D6E2-6DBD2FA7C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596331A-2BD8-648B-61C9-748444ACF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0F8A05A-274A-DE1E-90ED-775C5E6CC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04A17DF-04B0-28AE-6FC9-76CDAA53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495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95A01DB-83E7-E657-4838-CB5EA5922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34AF93C-0B35-11A7-463B-D8645807D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677DE8-22C1-6C04-7455-EFC5DAC3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841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2F9A0C-C1D7-2189-8124-D36EE1659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1F4998-69ED-1B0E-D19F-40AAC110E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DD98CA5-DDF3-84A8-3CE1-9F72928764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AB0CE3-6D45-71CA-A0D7-8893F84FC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2694AC-5663-3153-9A76-01419CE42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0BD75B-8A3B-683E-4AF6-3717EEC2C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4444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2492E9-30F8-CE8E-BA26-78408F4B6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426F0E3-F704-9102-3448-7360522F2E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AD246E7-B3B4-DE2C-9215-9014314A7E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B38C67-A1A9-B22A-2BD1-0B2795370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4AF3EC-CECA-8797-34CB-AEE69473A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B54565-0A69-A149-1906-BD63F19A4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20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13229E2-A080-22C4-EE9B-2B80FAA73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930965-36E2-672F-00A3-BCDD49284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F79619-A440-0CF4-B174-05CFF4E514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1E6B1-4BB7-4722-A23F-118A648A37F1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2340B3-51AE-0895-47B6-6DD70FF17D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AA3124-1220-4050-55BB-CB12DE8039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4043F-068A-46D9-8EEA-AA3ED9BBF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213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30F62-73D9-9DDB-B1EA-BCF230401F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About my project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35E3AF-B68F-6738-D08E-B6BBF1681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CHEN Z</a:t>
            </a:r>
          </a:p>
          <a:p>
            <a:r>
              <a:rPr lang="en-US" altLang="zh-CN" dirty="0"/>
              <a:t>24/8/16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3260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B614B-11D0-2C4A-11E2-D4631440B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INSPIRE OF THIS INTEREST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1CC0317-6678-387B-357F-F1FB98BD32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45" y="1510993"/>
            <a:ext cx="6175954" cy="4351338"/>
          </a:xfrm>
        </p:spPr>
      </p:pic>
      <p:pic>
        <p:nvPicPr>
          <p:cNvPr id="1026" name="Picture 2" descr="Image result for arknights">
            <a:extLst>
              <a:ext uri="{FF2B5EF4-FFF2-40B4-BE49-F238E27FC236}">
                <a16:creationId xmlns:a16="http://schemas.microsoft.com/office/drawing/2014/main" id="{97A45BEE-C078-92E6-6CE9-4C85D9F5C1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9099" y="1510992"/>
            <a:ext cx="4896287" cy="3660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909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292C65-54BF-025E-EE19-6B6996F62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START OF TASKS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B06AB7-AC3A-FB92-D9F2-792B47549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889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403BD2-8499-F203-CC18-78A84FE33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NOW WE HAVE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7269B8-6E42-3A3C-625F-BF74ACBEB9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58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0CE6A8-5D8D-FD75-A942-C5CF0A97D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FUTURE AIM.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AF466E-F839-C164-90E5-D87D719D6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165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F19D31-F607-1E38-273E-DC261E69E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376E3A-1725-F998-3700-8E201B1CF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7200" dirty="0"/>
              <a:t>THANKS FOR YOUR LISTENING</a:t>
            </a:r>
            <a:endParaRPr lang="zh-CN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399458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23</Words>
  <Application>Microsoft Office PowerPoint</Application>
  <PresentationFormat>宽屏</PresentationFormat>
  <Paragraphs>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About my project</vt:lpstr>
      <vt:lpstr>INSPIRE OF THIS INTEREST</vt:lpstr>
      <vt:lpstr>START OF TASKS</vt:lpstr>
      <vt:lpstr>NOW WE HAVE</vt:lpstr>
      <vt:lpstr>FUTURE AIM.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CHEN ZHAO</dc:creator>
  <cp:lastModifiedBy>CHEN ZHAO</cp:lastModifiedBy>
  <cp:revision>2</cp:revision>
  <dcterms:created xsi:type="dcterms:W3CDTF">2024-08-16T10:11:04Z</dcterms:created>
  <dcterms:modified xsi:type="dcterms:W3CDTF">2024-08-16T10:19:45Z</dcterms:modified>
</cp:coreProperties>
</file>

<file path=docProps/thumbnail.jpeg>
</file>